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3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0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9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3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34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0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1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13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68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52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6048A-8167-47BA-9BC5-F60332B19D2D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77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>
            <a:extLst>
              <a:ext uri="{FF2B5EF4-FFF2-40B4-BE49-F238E27FC236}">
                <a16:creationId xmlns:a16="http://schemas.microsoft.com/office/drawing/2014/main" id="{4563CCEE-BDDF-438B-B910-0E157DF9260B}"/>
              </a:ext>
            </a:extLst>
          </p:cNvPr>
          <p:cNvSpPr txBox="1">
            <a:spLocks/>
          </p:cNvSpPr>
          <p:nvPr/>
        </p:nvSpPr>
        <p:spPr>
          <a:xfrm>
            <a:off x="0" y="2309968"/>
            <a:ext cx="9144000" cy="1464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모두의 리눅스</a:t>
            </a:r>
            <a:endParaRPr lang="ko-KR" altLang="ko-KR" sz="8000" dirty="0">
              <a:solidFill>
                <a:schemeClr val="tx1">
                  <a:lumMod val="50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81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17.2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90898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비교적 간단한 셸 스크립트를 작성해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바로 일기를 작성하는 셸 스크립트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셸 스크립트는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2021-04-25.txt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현재 날짜로 파일 이름을 만들어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D31BC4-76AC-4640-BFD2-CA19842AC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36" y="2833207"/>
            <a:ext cx="7086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039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메시지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B71DDF-76D5-4DCD-B9E2-FFB5B91AA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10" y="2008202"/>
            <a:ext cx="71342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17.2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90898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셸 스크립트를 실행하면 명령어 치환에 의해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date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실행되어 그 출력 결과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(2021-04-25)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파일 이름을 만들어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실행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스크립트는 고작 한 행에 불과하지만 매번 오늘 날짜를 확인하여 입력하는 수고를 덜어줄 뿐만 아니라 실수로 다른 날짜를 입력할 염려도 없음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이것이 바로 셸 스크립트의 자동화 이점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코드는 일기 파일을 현재 디렉터리에 만듦</a:t>
            </a:r>
          </a:p>
        </p:txBody>
      </p:sp>
    </p:spTree>
    <p:extLst>
      <p:ext uri="{BB962C8B-B14F-4D97-AF65-F5344CB8AC3E}">
        <p14:creationId xmlns:p14="http://schemas.microsoft.com/office/powerpoint/2010/main" val="373550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17.2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90898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일기를 모아 두는 전용 디렉터리를 지정해 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8CEF30-5298-45D4-87D3-0A4E81F1B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84" y="2268828"/>
            <a:ext cx="70961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7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17.2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홈 디렉터리 아래에 있는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diary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디렉터리에 일기 파일이 저장되도록 수정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연산자와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!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연산자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(NOT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연산자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조합하여 디렉터리가 없으면 생성하는 코드도 추가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이것으로 자동으로 특정 디렉터리에 일기가 저장</a:t>
            </a:r>
          </a:p>
        </p:txBody>
      </p:sp>
    </p:spTree>
    <p:extLst>
      <p:ext uri="{BB962C8B-B14F-4D97-AF65-F5344CB8AC3E}">
        <p14:creationId xmlns:p14="http://schemas.microsoft.com/office/powerpoint/2010/main" val="228681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17.2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한 걸음 더 나아가 그날 처음으로 일기 파일을 열었을 때는 파일의 첫 부분에 날짜를 기록해 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E9AF3B-D6D1-469B-A137-32F652928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62" y="2522377"/>
            <a:ext cx="70961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13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17.2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D66F93-6263-45A7-A820-7E81ABC40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44" y="2029699"/>
            <a:ext cx="710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46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17.2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34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일기 작성 셸 스크립트 만들기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일기의 첫 부분에 자동으로 날짜가 삽입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매번 수행하는 작업을 셸 스크립트로 자동화하면 반복되는 수작업을 줄일 수 있음</a:t>
            </a:r>
          </a:p>
        </p:txBody>
      </p:sp>
    </p:spTree>
    <p:extLst>
      <p:ext uri="{BB962C8B-B14F-4D97-AF65-F5344CB8AC3E}">
        <p14:creationId xmlns:p14="http://schemas.microsoft.com/office/powerpoint/2010/main" val="250710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17.3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연습 </a:t>
            </a: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2: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파일 목록 출력하기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5077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5026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지정한 디렉터리의 모든 파일과 디렉터리를 출력하는 셸 스크립트를 만들어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~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지정하면 홈 디렉터리의 모든 파일과 서브 디렉터리를 출력하는 스크립트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75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명령어로도 모든 파일과 디렉터리를 출력할 수 있지만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만들 셸 스크립트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(tree.sh)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다음과 같이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들여쓰기하여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좀 더 보기 좋게 출력할 것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스크립트가 있다면 디렉터리의 구조를 파악하는 데 도움이 될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DDC1D9-5399-45EF-BBAA-DB64BD6A0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76" y="2548355"/>
            <a:ext cx="19907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2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88E121B-0DA1-45AA-AC04-4428FC2A2DA4}"/>
              </a:ext>
            </a:extLst>
          </p:cNvPr>
          <p:cNvSpPr txBox="1">
            <a:spLocks/>
          </p:cNvSpPr>
          <p:nvPr/>
        </p:nvSpPr>
        <p:spPr>
          <a:xfrm>
            <a:off x="424296" y="1055338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17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셸 스크립트 활용하기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E8C015-216A-4E74-81A3-D5B1D87D27FE}"/>
              </a:ext>
            </a:extLst>
          </p:cNvPr>
          <p:cNvSpPr/>
          <p:nvPr/>
        </p:nvSpPr>
        <p:spPr>
          <a:xfrm>
            <a:off x="2159892" y="1911631"/>
            <a:ext cx="5306309" cy="3086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셸 스크립트 활용하기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17.2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연습 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1: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일기 작성 셸 스크립트 만들기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17.3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연습 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2: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파일 목록 출력하기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17.4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연습 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3: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검색 명령어 만들기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걸음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스크립트를 만들 때는 먼저 작고 간단한 기능부터 만드는 것이 좋음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처음부터 복잡하고 어려운 기능을 모두 다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구현하려기보다는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쉽고 간단한 기능부터 만드는 것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지정한 파일의 이름을 출력하는 것부터 시작해 보자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443482-58D0-4F3B-B6BB-0508A1AB2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9" y="3067924"/>
            <a:ext cx="70770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56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걸음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F458DD-72AE-4ADC-8ABC-86D1EA5B2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61" y="2009862"/>
            <a:ext cx="7096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33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걸음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코드에서는 파일 목록을 출력하는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list_recursive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함수를 정의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커맨드 라인의 첫 번째 인자를 그대로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list_recursive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함수에 전달하여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filepath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로컬 변수에 대입하고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전달받은 인자가 디렉터리인 경우에 대해서는     에 일단 주석만 기록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전체적인 흐름을 먼저 작성한 뒤 조금씩 코드를 구현해 나가는 것도 좋은 접근 방법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의 내용을 구현하기 전에 먼저 셸 함수에서의 변수 유효 범위를 알아보도록 하자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47E59F-364B-4CD7-9C42-88A62A8A0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36" y="2743113"/>
            <a:ext cx="247650" cy="2476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91BF9B-FFC3-4B7C-BEC3-57EBF3F29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46" y="3305175"/>
            <a:ext cx="2476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51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변수의 유효 범위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앞선 예에서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list_recursive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함수의 첫 부분에 다음과 같은 코드가 있었음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셸 변수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filepath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로컬 변수로 선언하는 코드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스크립트에서는 한번 선언한 변수를 함수 안팎에서 대입하거나 참조할 수 있음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 내부에서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변숫값을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바꾼 것이 의도치 않게 함수의 외부에 영향을 미칠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67F858-1790-43CD-984A-99F80A977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08" y="2286699"/>
            <a:ext cx="15621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87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변수의 유효 범위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예를 보면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message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변숫값을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셸 함수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func1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안에서 바꾸고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2A447-5ED1-4020-B6AE-E7D3B343A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9" y="2255566"/>
            <a:ext cx="70770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0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97610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변수의 유효 범위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셸 스크립트를 실행하면 다음과 같이 출력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결과를 보면 함수 밖에서 정의된 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변숫값을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함수 내에서 참조할 수 있음을 알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 안에서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message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값을 바꾸면 함수 밖에서도 바뀜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AF296E-A6EA-46EE-BDB3-FBE4D5DC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89" y="2286044"/>
            <a:ext cx="71056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2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33487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변수의 유효 범위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스크립트 파일 전체에서 유효한 변수를 글로벌 변수라고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글로벌 변수는 한번 값을 잘못 대입되면 그에 대한 부작용의 범위가 광범위하여 되도록 사용하지 않아야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변수의 유효 범위는 함수 내로 제한할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변수를 로컬 변수라고 하며 변수 앞에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키워드를 붙여서 선언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272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33487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변수의 유효 범위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예에서는 셸 함수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func1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내에서 변수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message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로컬 변수로 선언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493E01-936F-4FF0-957C-DAB8D838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65" y="2268499"/>
            <a:ext cx="70961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92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33487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변수의 유효 범위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셸 스크립트를 실행하면 다음과 같이 출력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 안에서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message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변숫값을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바꾸었지만 이것이 함수 바깥에 있는 변수에는 영향을 미치지 않았음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Hello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92516D-34D4-4E04-B95F-8EA864343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93" y="2305093"/>
            <a:ext cx="71151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497927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local: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변수의 유효 범위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 안에서 로컬 변수가 아닌 글로벌 변수를 사용하다 보면 의도치 않게 동작하는 코드를 작성할 가능성이 높아짐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 안에서는 언제나 로컬 변수를 선언해서 사용해야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스크립트뿐만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아니라 일반적인 프로그래밍 언어에서도 반드시 지켜야 하는 철칙에 해당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438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17.1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셸 스크립트 활용하기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7257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497927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재귀 호출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자기 자신 호출하기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변수의 유효 범위와 로컬 변수를 알아봤음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작성 중이던 셸 스크립트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tree.sh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돌아오겠음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인자로 디렉터리를 전달받은 경우의 처리를 생각해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인자가 디렉터리라면 먼저 해당 디렉터리 내의 파일 목록을 취득해야 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139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재귀 호출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자기 자신 호출하기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문과 명령어 치환 기능을 사용하여 각 파일을 출력하는 코드를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tree.sh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    부분에 추가하면 다음과 같이 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BD87B-2532-4BD9-843F-60F18B23F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78" y="1962937"/>
            <a:ext cx="247650" cy="247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92CFF8-0AE3-470B-A878-4014D4CDC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71" y="2491944"/>
            <a:ext cx="70675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42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재귀 호출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자기 자신 호출하기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ED537E-6B93-4BAF-BBB6-A16F784D1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16" y="2026771"/>
            <a:ext cx="70675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7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재귀 호출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자기 자신 호출하기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 안에는 또 다른 디렉터리가 있을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디렉터리를 계속해서 타고 들어가야 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546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0243273-3E1E-42FB-AAE1-0285AE14707F}"/>
              </a:ext>
            </a:extLst>
          </p:cNvPr>
          <p:cNvSpPr txBox="1">
            <a:spLocks/>
          </p:cNvSpPr>
          <p:nvPr/>
        </p:nvSpPr>
        <p:spPr>
          <a:xfrm>
            <a:off x="597117" y="151407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17-1 </a:t>
            </a:r>
            <a:r>
              <a:rPr lang="ko-KR" altLang="en-US" sz="1600" dirty="0"/>
              <a:t>디렉터리 안에 디렉터리가 있는 경우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EDD8C0-26CB-441E-A2FE-83FE0CC3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5" y="1971413"/>
            <a:ext cx="3686912" cy="448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00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재귀 호출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자기 자신 호출하기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위해 디렉터리 아래에서 또 다른 디렉터리가 나온 경우에는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list_recursive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함수를 호출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90F55F-6E8E-4106-8470-71022D3A4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98" y="2508746"/>
            <a:ext cx="70770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33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재귀 호출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자기 자신 호출하기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 안에서 자기 자신을 호출하는 것을 재귀 호출이라고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프로그래밍에 익숙하지 않은 사람이라면 다소 어려울 수 있지만 프로그래밍의 기본에 해당하므로 익숙해지는 것이 좋음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817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0243273-3E1E-42FB-AAE1-0285AE14707F}"/>
              </a:ext>
            </a:extLst>
          </p:cNvPr>
          <p:cNvSpPr txBox="1">
            <a:spLocks/>
          </p:cNvSpPr>
          <p:nvPr/>
        </p:nvSpPr>
        <p:spPr>
          <a:xfrm>
            <a:off x="597117" y="151407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17-2 </a:t>
            </a:r>
            <a:r>
              <a:rPr lang="ko-KR" altLang="en-US" sz="1600" dirty="0"/>
              <a:t>재귀 호출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9FF4B-5DEC-4F7B-8274-5AA51170E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6" y="1859647"/>
            <a:ext cx="70866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88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재귀 호출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자기 자신 호출하기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여기까지의 구현으로 지정한 디렉터리 안의 모든 파일과 디렉터리를 출력하는 코드가 완료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8AA445-1808-45E8-9279-694B4A329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94" y="2518707"/>
            <a:ext cx="70675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31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재귀 호출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자기 자신 호출하기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 각 파일이 절대 경로로 출력되며 들여쓰기도 되어 있지 않음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이어서 이 문제를 해결해 보자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97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활용하기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스크립트는 다양한 상황에서 무척 유용한 도구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기존 명령어를 조합하여 새로운 명령어를 만들 수 있다는 큰 장점이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파이프라인과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리다이렉션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같은 셸의 기능과 셸 스크립트를 조합하면 다양한 문제를 해결할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리눅스의 다양한 필터를 조합하여 문제를 해결하는 것이 셸 스크립트의 철학</a:t>
            </a:r>
          </a:p>
        </p:txBody>
      </p:sp>
    </p:spTree>
    <p:extLst>
      <p:ext uri="{BB962C8B-B14F-4D97-AF65-F5344CB8AC3E}">
        <p14:creationId xmlns:p14="http://schemas.microsoft.com/office/powerpoint/2010/main" val="22022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절대 경로에서 파일 이름 추출하기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절대 경로에서 파일 이름만 추출하는 코드를 작성해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/home/ldk/scripts/diary.sh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diary.sh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추출하는 코드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가지 방법이 있지만 여기서는 셸의 파라미터 확장을 이용해 보자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12C734-3817-4CF4-847C-EB9E63856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54" y="2845878"/>
            <a:ext cx="70770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028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절대 경로에서 파일 이름 추출하기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코드에서는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파라미터 확장 기능을 사용하여 패턴에 해당하는 부분을 제거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사용법은 다음과 같음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7F0C5F-96B1-4502-ADDF-5CEBC8AA0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6" y="2563230"/>
            <a:ext cx="70961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36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9154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절대 경로에서 파일 이름 추출하기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패턴에 일치하는 문자열 중 가장 긴 문자열이 제거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*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패턴에 일치하는 문자열이 여러 개일 때 가장 긴 문자열을 최장 일치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가장 짧은 문자열을 최단 일치라고 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D9A032F-288B-4390-8E7F-F40EE56BB80E}"/>
              </a:ext>
            </a:extLst>
          </p:cNvPr>
          <p:cNvSpPr txBox="1">
            <a:spLocks/>
          </p:cNvSpPr>
          <p:nvPr/>
        </p:nvSpPr>
        <p:spPr>
          <a:xfrm>
            <a:off x="597117" y="274726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17-3 </a:t>
            </a:r>
            <a:r>
              <a:rPr lang="ko-KR" altLang="en-US" sz="1600" dirty="0"/>
              <a:t>최장 일치</a:t>
            </a:r>
            <a:r>
              <a:rPr lang="en-US" altLang="ko-KR" sz="1600" dirty="0"/>
              <a:t>, </a:t>
            </a:r>
            <a:r>
              <a:rPr lang="ko-KR" altLang="en-US" sz="1600" dirty="0"/>
              <a:t>최단 일치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D58110-6826-45EC-B181-E89BD15C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6" y="3197518"/>
            <a:ext cx="44672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50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9154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절대 경로에서 파일 이름 추출하기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예에서는 변수명으로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filepath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지정했고 패턴으로 *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지정했음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*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임의의 문자열 뒤에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오는 패턴을 의미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결과적으로 절대 경로에서 파일 이름을 제외한 앞부분의 문자열이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지워짐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690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9154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절대 경로에서 파일 이름 추출하기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이외에 파라미터 확장으로 지정 가능한 표기법을 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17-1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정리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 자세한 사용법은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매뉴얼을 참고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FC1D00E-CF22-41E9-BB74-B3146278401F}"/>
              </a:ext>
            </a:extLst>
          </p:cNvPr>
          <p:cNvSpPr txBox="1">
            <a:spLocks/>
          </p:cNvSpPr>
          <p:nvPr/>
        </p:nvSpPr>
        <p:spPr>
          <a:xfrm>
            <a:off x="597117" y="252914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17-1 </a:t>
            </a:r>
            <a:r>
              <a:rPr lang="ko-KR" altLang="en-US" sz="1600" dirty="0"/>
              <a:t>배시 파라미터 전개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D6D612-02A5-4A17-AA61-916F0F224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887565"/>
            <a:ext cx="57816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5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81817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들여쓰기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마지막으로 출력 결과에 들여쓰기를 적용해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셸 스크립트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tree.sh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list_recursive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함수의 두 번째 인자로 들여쓰기를 위한 공백 문자를 전달받아 파일 이름 앞에 출력하도록 수정한 코드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에서는 파라미터 확장인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${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filepath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##*/}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전체 경로에서 파일 이름만 추출하고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39233B-3C6E-4169-8F01-3EA22ADD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83" y="2744249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E57EB6-DFB9-4071-B27E-F014E132A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05" y="3305588"/>
            <a:ext cx="71056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42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81817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들여쓰기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13837E-E8E7-4B73-85F8-116DF07DC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34" y="1988540"/>
            <a:ext cx="71151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440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23786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들여쓰기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새롭게 추가한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indent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셸 변수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     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주목하자</a:t>
            </a: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list_recursive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함수를 재귀 호출하면 들여쓰기 문자열의 앞부분에 공백이 두 개 추가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    )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디렉터리를 타고 들어갈수록 들여쓰기도 깊어지게 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7E0D5-C889-467D-881F-6DF7DD670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22" y="1972462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239E83-D41B-441D-BF07-6ECBA664C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722" y="248419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86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23786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들여쓰기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셸 스크립트를 실행하면 다음과 같이 요구 사항에 부합하는 결과를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6F2FBA-59DC-4F0B-B4E7-2271431D9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31" y="2293559"/>
            <a:ext cx="71532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3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구현한 셸 스크립트는 이름에 공백을 포함하는 파일이 있으면 문제가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~/text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 안에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space file.txt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이름의 파일이 있다고 해보자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-l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지정하여 실행하면 다음과 같이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DEB58-95BE-4B32-BAA5-5C80D6274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45" y="2838581"/>
            <a:ext cx="71342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8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활용하기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작성한 셸 스크립트는 하나의 명령어로서 다른 셸 스크립트에서 사용할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실제 셸 스크립트로 작성된 명령어가 제법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형식을 출력하는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사용하면 셸 스크립트로 작성된 명령어 목록을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748735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우리가 작성한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tree.sh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실행하면 다음과 같이 표시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E5EA1D-3D42-4265-9AD2-4A16BF54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81" y="2291635"/>
            <a:ext cx="71151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85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공백을 기준으로 단어를 구분하기 때문임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배시에는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(Internal Field </a:t>
            </a:r>
            <a:r>
              <a:rPr lang="en-US" altLang="ko-KR" sz="1600" dirty="0" err="1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Separater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환경 변수가 있어 단어를 구분할 때 사용될 문자가 저장되어 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기본값은 공백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탭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개행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가지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배시에서 커맨드 라인 인자나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문의 요소를 다룰 때는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변수에 저장된 문자를 기준으로 단어를 구분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공백을 포함한 파일이 두 개로 분할된 것</a:t>
            </a:r>
          </a:p>
        </p:txBody>
      </p:sp>
    </p:spTree>
    <p:extLst>
      <p:ext uri="{BB962C8B-B14F-4D97-AF65-F5344CB8AC3E}">
        <p14:creationId xmlns:p14="http://schemas.microsoft.com/office/powerpoint/2010/main" val="1389992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A73F43B-376A-420C-8EBA-D651E566462D}"/>
              </a:ext>
            </a:extLst>
          </p:cNvPr>
          <p:cNvSpPr txBox="1">
            <a:spLocks/>
          </p:cNvSpPr>
          <p:nvPr/>
        </p:nvSpPr>
        <p:spPr>
          <a:xfrm>
            <a:off x="597117" y="15224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17-4 </a:t>
            </a:r>
            <a:r>
              <a:rPr lang="ko-KR" altLang="en-US" sz="1600" dirty="0"/>
              <a:t>파일 이름에 공백이 있으면 </a:t>
            </a:r>
            <a:r>
              <a:rPr lang="ko-KR" altLang="en-US" sz="1600" dirty="0" err="1"/>
              <a:t>요수</a:t>
            </a:r>
            <a:r>
              <a:rPr lang="ko-KR" altLang="en-US" sz="1600" dirty="0"/>
              <a:t> 두 개로 취급됨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697D97-BABB-4A2B-949E-7DFE70427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95" y="1919287"/>
            <a:ext cx="44196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208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문제가 발생하지 않도록 하려면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값에서 공백을 없애는 방법이 자주 사용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    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 전에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개행만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설정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91556B-791F-4AF5-B7AE-B389BF818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82" y="2249298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5F3AC0-06EE-4758-BEA4-0E80C8B9B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14" y="2522989"/>
            <a:ext cx="70770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37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은 얼핏 오타로 보이지만 오타가 아님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작은따옴표 안에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개행을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입력하여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설정한 것</a:t>
            </a:r>
            <a:endParaRPr lang="en-US" altLang="ko-KR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이것이 보기 좋지 않다면 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$'\n'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같이 입력하는 방법도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91556B-791F-4AF5-B7AE-B389BF818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72" y="1972462"/>
            <a:ext cx="228600" cy="228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7DD874-45AC-4597-9FC6-F40A344A9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94" y="2839018"/>
            <a:ext cx="8286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36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설정하면 공백이 포함된 파일도 파일 하나로 취급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763CA1-B317-40AF-B8B0-6FD018CC3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64" y="2342014"/>
            <a:ext cx="70961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33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백업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값을 바꾸면 이후 실행하는 다른 명령어에도 영향을 미침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환경 변수의 값을 바꾸기 전에 기존 값을 백업해 두고 처리가 끝난 뒤에 원래의 값으로 돌려놓는 것이 좋음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524B9-BD23-401C-9421-054DD00E2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89" y="3073866"/>
            <a:ext cx="7086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38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설정된 값을 확인하는 방법은 다음과 같음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 코드를 출력하는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문자의 이름을 출력하는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-a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지정하면 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예에서는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echo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-n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지정하여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개행이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출력되지 않게 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결과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sp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공백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탭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nl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개의 문자가 설정된 것을 알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D90A68-D3C0-42AF-A437-0CE2935B1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3" y="2570177"/>
            <a:ext cx="71532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63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Is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출력 결과의 공백과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개행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tree.sh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실행하는 코드에서 무언가 이상함을 느꼈을지도 모르겠음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실행하면 터미널의 폭에 맞춰 적당히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개행되어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파일 목록이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C1147-6407-4A59-9860-78B756E2D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84" y="2870783"/>
            <a:ext cx="7181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3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ls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출력에서는 공백과 개행으로 구분되어 파일이 출력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개행만으로 구분하여 출력하려면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-l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지정함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E20313-4B14-4E1A-97A3-39118CC13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89" y="2555222"/>
            <a:ext cx="70866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9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활용하기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592A74-7C95-4DD9-93CA-11271ABE5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19" y="2031621"/>
            <a:ext cx="70770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98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959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우리가 작성한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tree.sh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사용할 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-l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사용하지 않았음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그래도 문제없이 동작했는데 그 이유는 결론부터 말하자면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어디에 출력하는지에 따라 자동으로 출력 형식이 바뀌도록 구현되어 있음</a:t>
            </a:r>
          </a:p>
        </p:txBody>
      </p:sp>
    </p:spTree>
    <p:extLst>
      <p:ext uri="{BB962C8B-B14F-4D97-AF65-F5344CB8AC3E}">
        <p14:creationId xmlns:p14="http://schemas.microsoft.com/office/powerpoint/2010/main" val="34290472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17.3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목록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959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IFS: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내부 필드 구분 문자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리다이렉션하거나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명령어 치환으로 사용할 때는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-l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붙이지 않아도 한 행에 한 파일만 출력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tree.sh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사용할 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-l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지정하지 않아도 잘 동작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6C1465-1D10-422D-8B6B-A7D1C9EC0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21" y="2466363"/>
            <a:ext cx="7012053" cy="30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40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17.4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연습 </a:t>
            </a: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3: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검색 명령어 만들기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1866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959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많은 파일 속에서 특정 문자열을 검색하는 명령어를 만들어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명령어는 다음과 같이 ‘검색 패턴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시작 디렉터리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대상 파일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패턴’을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지정하면 대상 파일에서 지정 문자열 패턴을 검색하는 셸 스크립트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9734DC-1F7A-4D47-99E3-5BDEFDAED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83" y="2768792"/>
            <a:ext cx="24098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547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3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많은 파일에 대해 일괄 처리를 실행하기 위해 자주 사용하는 명령어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함께 사용되어서 여기서도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함께 사용하는 방법을 예로 설명하겠음</a:t>
            </a: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지금까지 소개한 명령어와 조금 다르게 표준 입력으로 인자의 리스트를 받음</a:t>
            </a: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&lt;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실행하고 싶은 명령어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형식으로 실행하며 여기서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실행하고 싶은 명령어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표준 입력으로 전달받은 리스트를 인자로 실행</a:t>
            </a:r>
          </a:p>
        </p:txBody>
      </p:sp>
    </p:spTree>
    <p:extLst>
      <p:ext uri="{BB962C8B-B14F-4D97-AF65-F5344CB8AC3E}">
        <p14:creationId xmlns:p14="http://schemas.microsoft.com/office/powerpoint/2010/main" val="1781389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F25DF18-6A7A-40E2-9784-FAAF06032154}"/>
              </a:ext>
            </a:extLst>
          </p:cNvPr>
          <p:cNvSpPr txBox="1">
            <a:spLocks/>
          </p:cNvSpPr>
          <p:nvPr/>
        </p:nvSpPr>
        <p:spPr>
          <a:xfrm>
            <a:off x="597117" y="149730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17-5 </a:t>
            </a:r>
            <a:r>
              <a:rPr lang="en-US" altLang="ko-KR" sz="1600" dirty="0" err="1"/>
              <a:t>xargs</a:t>
            </a:r>
            <a:r>
              <a:rPr lang="en-US" altLang="ko-KR" sz="1600" dirty="0"/>
              <a:t> </a:t>
            </a:r>
            <a:r>
              <a:rPr lang="ko-KR" altLang="en-US" sz="1600" dirty="0"/>
              <a:t>명령어의 동작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A9D90-478D-4EE1-8C5C-FD09C0CD0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6" y="2052726"/>
            <a:ext cx="65246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279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3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파일 목록을 출력해 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3E9E80-65DE-4A2F-A117-C76769772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0" y="2270401"/>
            <a:ext cx="70866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52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3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출력된 파일에 대해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상세 정보를 확인하려면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 -l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지정하면 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B0C16D-337D-4955-9241-7A4935E0C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94" y="2262581"/>
            <a:ext cx="70675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997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3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의해 다음과 같이 조합되어 커맨드 라인이 실행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명령에 파일 세 개를 인자로 지정한 경우에 해당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결과적으로 다음과 같이 파일에 대한 상세 정보가 출력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명령과 </a:t>
            </a:r>
            <a:r>
              <a:rPr lang="en-US" altLang="ko-KR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함께 사용하면 서브 디렉터리 안의 파일을 포함한 모든 파일에 대해 임의의 명령어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ls)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637F5A-1515-41C9-864B-BBAFA960D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7" y="2297360"/>
            <a:ext cx="4257675" cy="266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BF3F29-1294-485D-B3D3-A297E7969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37" y="3381986"/>
            <a:ext cx="70770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68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07653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사용</a:t>
            </a: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잘 조합하면 무척 다양한 처리를 수행할 수 있음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그중에서도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자주 사용되는 방법이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조합하여 많은 파일에서 문자열을 검색하는 것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인자로 파일 하나만 지정하면 단순히 검색된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행만을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보여줌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445774-FE2A-45A1-8E31-E7A0D7D41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031" y="3361888"/>
            <a:ext cx="70961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0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활용하기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usr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/bin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있는 명령어 중에는 셸 스크립트로 작성된 명령어가 제법 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튜토리얼 명령어인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vimtutor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그중 하나임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스크립트로 작성된 명령어는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less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그 코드를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338552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07653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복수 개의 파일을 인자로 지정하면 파일 이름에 이어 검색된 행이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BFE39D-3EB4-4D41-8E88-A22E8E009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31" y="2313252"/>
            <a:ext cx="70770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05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07653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조합하여 사용해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예에서는 현재 디렉터리 아래의 모든 파일에서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ldk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문자열을 검색하고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파일이 지정되어서 검색 결과에는 파일 이름이 함께 표시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D75437-587E-44CE-99A7-151025F34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59" y="2842207"/>
            <a:ext cx="7115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69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07653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검색하고 싶은 문자열이 어떤 파일에 있을지 모를 때 편리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이름의 셸 스크립트로 만들어 보면 다음과 같음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0627D0-3349-4B6F-BDAF-21B56C72F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83" y="2557462"/>
            <a:ext cx="70961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58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22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셸 스크립트는 다음과 같이 검색 패턴을 인자로 지정하면 현재 디렉터리 아래의 모든 파일에서 검색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FDD7B6-2F60-4255-BC11-6CF61B039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83" y="2514600"/>
            <a:ext cx="70961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89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22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조금 더 개선해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검색 결과가 파일의 몇 번째 행에서 발견되었는지 출력하기 위해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-n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추가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-n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추가하면 다음과 같이 발견된 위치를 함께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B64595-B6C4-40A2-9CBA-3A6404A63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5" y="3081906"/>
            <a:ext cx="70961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80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22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검색 결과가 한 개이면 파일 이름이 출력되지 않는다는 문제점이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위해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추가하면 지정한 파일이 하나일 때도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다음과 같이 파일 이름을 함께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7F7AE0-F941-4004-B587-BB0E8B0EE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83" y="3047257"/>
            <a:ext cx="70961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804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22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xargs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</a:t>
            </a:r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입력으로부터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커맨드 라인을 만들어 실행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개선점을 코드에 적용하면 다음과 같음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7855C0-077C-40AD-B7F6-05EDC0498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58" y="2262712"/>
            <a:ext cx="71056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01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22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좀 더 실용적으로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 작성한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좀 더 개선해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찾을 시작 디렉터리를 지정하겠음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실행할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AB3070-8D11-4EBD-B4E5-1C2F12E37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39" y="2831984"/>
            <a:ext cx="30099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414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22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좀 더 실용적으로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위해 위치 파라미터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사용할 것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만약 두 번째 인자가 지정되지 않으면 현재 디렉터리에서 검색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필요할 때만 검색할 디렉터리를 지정하여 사용할 수 있게 만드는 것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DC5D5-E0FA-4DD5-B634-CBB78B536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44" y="2796219"/>
            <a:ext cx="7115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582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22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좀 더 실용적으로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검색할 파일 패턴을 지정할 수 있게 해보자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이를테면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.txt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패턴에 해당하는 파일을 지정할 수 있도록 하는 것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세 번째 인자로 파일 패턴을 지정하게 할 것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BB4BD2-8338-448D-822B-A75E5F10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8" y="2854572"/>
            <a:ext cx="7086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6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활용하기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9154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결점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스크립트에는 단점도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같은 상황에서는 셸 스크립트를 사용하지 않는 것이 좋음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대규모 시스템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스크립트에서는 변수 타입이 없으며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지향 프로그래밍이 불가능해서 여러 명이 참여하는 대규모 개발에는 적합하지 않음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스크립트를 위한 통합 개발 환경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(IDE)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지원도 부족한 편임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스크립트는 대규모 시스템에 적합하지 않음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고성능이 필요한 처리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스크립트는 기본적으로 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행씩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명령어를 실행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자식 프로세스를 생성하는 처리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(fork)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동반됨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스크립트 언어에 비해 속도가 느린 편임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속도가 중요하다면 펄이나 루비 같은 스크립트 언어를 사용하는 것이 좋음</a:t>
            </a:r>
          </a:p>
        </p:txBody>
      </p:sp>
    </p:spTree>
    <p:extLst>
      <p:ext uri="{BB962C8B-B14F-4D97-AF65-F5344CB8AC3E}">
        <p14:creationId xmlns:p14="http://schemas.microsoft.com/office/powerpoint/2010/main" val="8557049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22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좀 더 실용적으로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인자를 지정하지 않으면 모든 파일에 대해 검색하도록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'*'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변수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name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대입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66DA36-B519-4814-B846-4E8A862AF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16" y="2271537"/>
            <a:ext cx="70675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996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22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좀 더 실용적으로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3B92E8-90AD-42CF-8BA3-E35B1AD96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4" y="1987230"/>
            <a:ext cx="708660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648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22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도움말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기능을 추가하다 보니 인자 세 개를 지정하게 되어 다소 사용법이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복잡해졌음</a:t>
            </a:r>
            <a:endParaRPr lang="ko-KR" altLang="en-US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스크립트를 만든 직후에는 사용법을 잘 알고 있겠지만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시간이 지나면 본인이 만든 코드임에도 어떻게 사용했는지 기억나지 않을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여러분이 작성한 셸 스크립트를 다른 사람에게 공유하는 상황도 고려하여 도움말을 제공하는 것이 좋음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4337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506317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도움말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일반적인 리눅스 명령어에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--help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지정하면 도움말이 출력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간단하게 아무런 인자도 지정하지 않았을 때 도움말 메시지를 출력하도록 구현해 보자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55CC75-543A-4ED5-8064-691BE44BB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61" y="2755633"/>
            <a:ext cx="706755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76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506317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도움말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61BD1E-EFC8-4E3B-A074-E9F32F5CB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8" y="2017989"/>
            <a:ext cx="74485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994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506317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도움말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EF6223-CE36-4B5A-826D-4AD7B40F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37" y="2020699"/>
            <a:ext cx="72961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285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도움말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usage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도움말을 표시하는 셸 함수를 만들었음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커맨드 라인의 인자 개수를 특수 파라미터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$#(16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확인하여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셸 함수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usage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호출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    )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도움말을 표시한 뒤에는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exit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셸 스크립트를 종료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    )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종료 상태는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0(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정상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아니라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지정했음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인자를 지정하지 않은 건 에러에 해당하기 때문에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이외의 값을 지정하였음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명령어에서 이 스크립트를 호출해도 정상 종료 여부를 판정할 수 있어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문이나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&amp;&amp;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등과 조합하여 사용할 수 있게 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80505E-00CC-43EE-B6B0-E6237BDB3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87" y="247580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54EAB8-2C8C-4C0A-8324-D52ED0A6A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274" y="275263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720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64054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도움말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usage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에서는 먼저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basename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사용해서 특수 파라미터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스크립트의 파일 이름을 추출하고 있음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     )</a:t>
            </a: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basename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다음과 같이 경로에서 파일 이름만 반환하는 명령어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8B1625-ED0F-437E-B5C2-8322A8FD2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395" y="2181050"/>
            <a:ext cx="247650" cy="247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15E2B8-F8C4-4659-B568-4B0763409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9" y="2785757"/>
            <a:ext cx="70770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064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91543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도움말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도움말을 출력할 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&lt;&lt;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기호가 사용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     )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히어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도큐먼트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(here document)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하여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행의 텍스트를 셸 스크립트에서 그대로 기술하고 싶을 때 다음과 같은 형식으로 사용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C30CA-571A-4D67-843B-476086C9F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81" y="1972462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3DF4FC-59DE-4F6E-AF62-E9B256D9D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48" y="2822764"/>
            <a:ext cx="70770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30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91543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도움말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히어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도큐먼트의 내용은 명령어의 표준 입력으로 그대로 전달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그대로 전달되어 화면에 출력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히어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도큐먼트 안에서도 셸 변수의 확장을 사용할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혹시 이를 원하지 않는다면 다음과 같이 종료 문자열을 작은따옴표로 감싸주면 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8400C-3294-4E75-A469-ECD09B8D1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87" y="3102254"/>
            <a:ext cx="7153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6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17.2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연습 </a:t>
            </a: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1: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일기 작성 셸 스크립트 만들기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79578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메시지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마지막으로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존재하지 않는 디렉터리를 지정했을 때 에러 메시지를 출력하도록 개선해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이때는 종료 상태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반환하며 종료할 것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에러에 따라 서로 다른 종료 상태를 반환하도록 하면 나중에 에러의 원인을 파악하기 쉬움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42E572-D38F-4427-A886-58A4BDCAB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73" y="3231334"/>
            <a:ext cx="709612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699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메시지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echo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에러 메시지를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출려할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때 마지막에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1&gt;&amp;2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지정했음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표준 출력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(1)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표준 에러 출력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(2)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출력되도록 지정한 것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echo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명령어의 표준 출력이 표준 에러 출력으로 흘러가도록 만든 것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리눅스의 명령어는 에러 메시지를 표준 에러 출력에 출력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마찬가지로 여러분이 작성하는 셸 스크립트에서도 에러 메시지를 표준 에러 출력에 출력하도록 작성해야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명령어를 파이프라인으로 연결할 때 무척 중요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555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CBF8B45-9BDF-41DD-BD98-93DFDBB300E3}"/>
              </a:ext>
            </a:extLst>
          </p:cNvPr>
          <p:cNvSpPr txBox="1">
            <a:spLocks/>
          </p:cNvSpPr>
          <p:nvPr/>
        </p:nvSpPr>
        <p:spPr>
          <a:xfrm>
            <a:off x="597117" y="149730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17-6 </a:t>
            </a:r>
            <a:r>
              <a:rPr lang="ko-KR" altLang="en-US" sz="1600" dirty="0"/>
              <a:t>표준 에러 출력과 파이프라인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8821E-F77F-4FE8-A078-B0A12EBA3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6" y="1971587"/>
            <a:ext cx="72485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440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메시지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명령어의 정상적인 처리 결과는 표준 출력에 출력하고 에러 메시지는 표준 에러 출력에 출력하도록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해놓으면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파이프라인으로 연결할 때 아무런 문제가 되지 않음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표준 출력을 파일에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리다이렉션하더라도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표준 에러 출력은 화면에 표시되므로 에러 메시지를 놓치지 않을 수 있음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표준 출력과 표준 에러 출력의 역할을 잘 이해하고 스크립트를 작성</a:t>
            </a:r>
          </a:p>
        </p:txBody>
      </p:sp>
    </p:spTree>
    <p:extLst>
      <p:ext uri="{BB962C8B-B14F-4D97-AF65-F5344CB8AC3E}">
        <p14:creationId xmlns:p14="http://schemas.microsoft.com/office/powerpoint/2010/main" val="450768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메시지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불필요한 메시지는 출력하지 않음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지정한 디렉터리에 파일이 없으면 “파일이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없습니다”라고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출력하는 것이 좋지 않을까 생각하는 독자도 있을 것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리눅스에서는 이러한 메시지를 출력하지 않는 것이 좋음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9730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메시지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리눅스의 명령어는 기본적으로 불필요한 메시지는 출력하지 않음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명령어도 디렉터리에 파일이 하나도 없을 때에는 아무것도 출력하지 않음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만약 명령어가 “파일이 없습니다”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결과가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없습니다”와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같은 메시지를 출력하면 정상적인 출력 결과와 구별이 어렵게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“파일이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없습니다”라는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파일이 있을 수도 있고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결과가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없습니다”라는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문자열이 검색 결과일 수도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D4698-1512-439C-B43B-EF5E60FBD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815" y="2578916"/>
            <a:ext cx="35337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36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메시지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명령어처럼 아무것도 없는 경우에는 아무것도 출력하지 않으면 파이프라인으로 연결한 후속 명령어에서도 문제가 크게 발생하지 않음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이유로 리눅스의 명령어는 불필요한 메시지는 기본적으로 출력하지 않음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스크립트를 만들 때는 기존 리눅스 명령어를 최대한 참고하는 것이 좋음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인자를 지정하는 방법이나 메시지를 출력하는 방식은 최대한 기존 명령어와 비슷하게 작성하는 것이 좋음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작성한 셸 스크립트를 다른 명령어와 함께 조합할 수 있도록 만드는 것이 중요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842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메시지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최종적으로 완성된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findgrep.sh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코드는 다음과 같음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924C2E-1F5D-4D48-AAE9-705AC177C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69" y="2259522"/>
            <a:ext cx="7086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628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메시지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920DF4-C6D5-4FE9-9BBC-04B64AC49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38" y="2010474"/>
            <a:ext cx="71723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291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17.4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3: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검색 명령어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6704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메시지 표시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3A408B-43E4-4E47-A2AD-C05093244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7" y="2014132"/>
            <a:ext cx="71437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28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6369</TotalTime>
  <Words>3673</Words>
  <Application>Microsoft Office PowerPoint</Application>
  <PresentationFormat>화면 슬라이드 쇼(4:3)</PresentationFormat>
  <Paragraphs>499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6" baseType="lpstr">
      <vt:lpstr>KoPub돋움체_Pro Bold</vt:lpstr>
      <vt:lpstr>KoPub돋움체_Pro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USER</cp:lastModifiedBy>
  <cp:revision>927</cp:revision>
  <dcterms:created xsi:type="dcterms:W3CDTF">2021-12-20T02:06:08Z</dcterms:created>
  <dcterms:modified xsi:type="dcterms:W3CDTF">2022-01-04T11:35:56Z</dcterms:modified>
</cp:coreProperties>
</file>